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7710415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20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19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20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днем временами сильный дождь, град, шквал. Ветер северо-западный, западный ночью 9-14 м/с, днем 15-20,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      25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13-15, днем 20-22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21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20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без осадков.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4-6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мая, ночью 21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21282</TotalTime>
  <Words>592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8465</cp:revision>
  <cp:lastPrinted>2021-07-01T03:56:27Z</cp:lastPrinted>
  <dcterms:created xsi:type="dcterms:W3CDTF">2018-03-27T06:03:00Z</dcterms:created>
  <dcterms:modified xsi:type="dcterms:W3CDTF">2026-05-19T07:26:53Z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